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118ADA"/>
    <a:srgbClr val="0E72B6"/>
    <a:srgbClr val="663300"/>
    <a:srgbClr val="4D0B15"/>
    <a:srgbClr val="E4DA9C"/>
    <a:srgbClr val="D3C35D"/>
    <a:srgbClr val="FCBB04"/>
    <a:srgbClr val="2D1C30"/>
    <a:srgbClr val="3B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2780"/>
  </p:normalViewPr>
  <p:slideViewPr>
    <p:cSldViewPr>
      <p:cViewPr>
        <p:scale>
          <a:sx n="84" d="100"/>
          <a:sy n="84" d="100"/>
        </p:scale>
        <p:origin x="-2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/>
            </a:solidFill>
          </a:ln>
          <a:solidFill>
            <a:srgbClr val="E6000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6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</a:t>
            </a:r>
            <a:br>
              <a:rPr lang="en-GB" sz="26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Thumpety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 thump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,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thumpety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 thump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 </a:t>
            </a:r>
          </a:p>
          <a:p>
            <a:pPr marL="0" indent="0">
              <a:buNone/>
            </a:pP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		  </a:t>
            </a:r>
            <a:r>
              <a:rPr lang="en-GB" sz="26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</a:t>
            </a:r>
            <a:r>
              <a:rPr lang="en-GB" sz="26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G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6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Look at Frosty go, 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G</a:t>
            </a:r>
          </a:p>
          <a:p>
            <a:pPr marL="0" indent="0">
              <a:buNone/>
            </a:pP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Thumpety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 thump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,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thumpety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 thump </a:t>
            </a:r>
            <a:r>
              <a:rPr lang="en-GB" sz="2600" dirty="0" err="1">
                <a:latin typeface="Chalkduster" charset="0"/>
                <a:ea typeface="Chalkduster" charset="0"/>
                <a:cs typeface="Chalkduster" charset="0"/>
              </a:rPr>
              <a:t>thump</a:t>
            </a: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, </a:t>
            </a:r>
          </a:p>
          <a:p>
            <a:pPr marL="0" indent="0">
              <a:buNone/>
            </a:pP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		</a:t>
            </a:r>
            <a:r>
              <a:rPr lang="en-GB" sz="2600">
                <a:latin typeface="Chalkduster" charset="0"/>
                <a:ea typeface="Chalkduster" charset="0"/>
                <a:cs typeface="Chalkduster" charset="0"/>
              </a:rPr>
              <a:t>     </a:t>
            </a:r>
            <a:r>
              <a:rPr lang="en-GB" sz="2600" smtClean="0">
                <a:latin typeface="Chalkduster" charset="0"/>
                <a:ea typeface="Chalkduster" charset="0"/>
                <a:cs typeface="Chalkduster" charset="0"/>
              </a:rPr>
              <a:t>   </a:t>
            </a:r>
            <a:r>
              <a:rPr lang="en-GB" sz="260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endParaRPr lang="en-GB" sz="2600" dirty="0">
              <a:solidFill>
                <a:srgbClr val="FF0000"/>
              </a:solidFill>
              <a:latin typeface="Chalkduster" charset="0"/>
              <a:ea typeface="Chalkduster" charset="0"/>
              <a:cs typeface="Chalkduster" charset="0"/>
            </a:endParaRPr>
          </a:p>
          <a:p>
            <a:pPr marL="0" indent="0">
              <a:buNone/>
            </a:pPr>
            <a:r>
              <a:rPr lang="en-GB" sz="2600" dirty="0">
                <a:latin typeface="Chalkduster" charset="0"/>
                <a:ea typeface="Chalkduster" charset="0"/>
                <a:cs typeface="Chalkduster" charset="0"/>
              </a:rPr>
              <a:t>Over the hills of snow.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763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F            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Frosty the snowman was a jolly happy soul,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F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With a corncob pipe and a button nose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G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		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And two eyes made out of coal. 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33196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F               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Frosty the snowman was fairy tale they say,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F			    	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He was made of snow but the children know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G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How he came to life one day. 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1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There must have been some magic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F C</a:t>
            </a: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in that old silk hat they found.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A7 </a:t>
            </a:r>
            <a:r>
              <a:rPr lang="en-GB" sz="2400" dirty="0" err="1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Dm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G7 C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For when they placed it on his head, 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G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He began to dance around.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Am D7 G7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5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F                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Frosty the snowman was alive as he could be,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F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		    	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And the children say he could laugh and play,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G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		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Just the same as you and me.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9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2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 F                  C</a:t>
            </a:r>
            <a: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200" dirty="0">
                <a:latin typeface="Chalkduster" charset="0"/>
                <a:ea typeface="Chalkduster" charset="0"/>
                <a:cs typeface="Chalkduster" charset="0"/>
              </a:rPr>
              <a:t>Frosty the snowman knew the sun was hot that day, 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F			    	 C</a:t>
            </a:r>
            <a:b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200" dirty="0">
                <a:latin typeface="Chalkduster" charset="0"/>
                <a:ea typeface="Chalkduster" charset="0"/>
                <a:cs typeface="Chalkduster" charset="0"/>
              </a:rPr>
              <a:t>As he </a:t>
            </a:r>
            <a:r>
              <a:rPr lang="en-GB" sz="2200" dirty="0" err="1">
                <a:latin typeface="Chalkduster" charset="0"/>
                <a:ea typeface="Chalkduster" charset="0"/>
                <a:cs typeface="Chalkduster" charset="0"/>
              </a:rPr>
              <a:t>said,”Let’s</a:t>
            </a:r>
            <a:r>
              <a:rPr lang="en-GB" sz="2200" dirty="0">
                <a:latin typeface="Chalkduster" charset="0"/>
                <a:ea typeface="Chalkduster" charset="0"/>
                <a:cs typeface="Chalkduster" charset="0"/>
              </a:rPr>
              <a:t> run, we can have some fun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G		   C</a:t>
            </a:r>
            <a:br>
              <a:rPr lang="en-GB" sz="22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200" dirty="0">
                <a:latin typeface="Chalkduster" charset="0"/>
                <a:ea typeface="Chalkduster" charset="0"/>
                <a:cs typeface="Chalkduster" charset="0"/>
              </a:rPr>
              <a:t>Now before I melt away.</a:t>
            </a:r>
            <a:r>
              <a:rPr lang="en-GB" sz="2200" dirty="0">
                <a:latin typeface="Hand Me Down S (BRK)" pitchFamily="2" charset="0"/>
              </a:rPr>
              <a:t/>
            </a:r>
            <a:br>
              <a:rPr lang="en-GB" sz="2200" dirty="0">
                <a:latin typeface="Hand Me Down S (BRK)" pitchFamily="2" charset="0"/>
              </a:rPr>
            </a:br>
            <a:endParaRPr lang="en-GB" sz="2200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1800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9001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3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3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F                    C</a:t>
            </a:r>
            <a:r>
              <a:rPr lang="en-GB" sz="23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3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300" dirty="0">
                <a:latin typeface="Chalkduster" charset="0"/>
                <a:ea typeface="Chalkduster" charset="0"/>
                <a:cs typeface="Chalkduster" charset="0"/>
              </a:rPr>
              <a:t>Down to the village with a broomstick in his hand,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F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		    	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Running here and there all around the square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  G		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Saying “Catch me if you can!”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0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He led them down the streets of town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F C</a:t>
            </a: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Right to the traffic cop.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A7 </a:t>
            </a:r>
            <a:r>
              <a:rPr lang="en-GB" sz="2400" dirty="0" err="1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Dm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G7 C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And he only paused a moment when, 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G</a:t>
            </a:r>
          </a:p>
          <a:p>
            <a:pPr marL="0" indent="0">
              <a:buNone/>
            </a:pP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He heard him holler ‘Stop!’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Am D7 G7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				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F              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C</a:t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Frosty the snowman had to hurry on his way,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F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		    	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But he waved goodbye saying “Please don’t cry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	 G		      </a:t>
            </a:r>
            <a:r>
              <a:rPr lang="en-GB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    C</a:t>
            </a:r>
            <a: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</a:br>
            <a:r>
              <a:rPr lang="en-GB" sz="2400" dirty="0">
                <a:latin typeface="Chalkduster" charset="0"/>
                <a:ea typeface="Chalkduster" charset="0"/>
                <a:cs typeface="Chalkduster" charset="0"/>
              </a:rPr>
              <a:t>Ill be back again some day.”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13878"/>
      </p:ext>
    </p:extLst>
  </p:cSld>
  <p:clrMapOvr>
    <a:masterClrMapping/>
  </p:clrMapOvr>
</p:sld>
</file>

<file path=ppt/theme/theme1.xml><?xml version="1.0" encoding="utf-8"?>
<a:theme xmlns:a="http://schemas.openxmlformats.org/drawingml/2006/main" name="Food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Snowman-PowerPoint-Template</Template>
  <TotalTime>39</TotalTime>
  <Words>115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Food-PowerPoint-Template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Frosty the Snowman</dc:title>
  <dc:creator>Lee Muncaster</dc:creator>
  <cp:lastModifiedBy>Brookes, Paula</cp:lastModifiedBy>
  <cp:revision>5</cp:revision>
  <dcterms:created xsi:type="dcterms:W3CDTF">2016-11-22T15:33:34Z</dcterms:created>
  <dcterms:modified xsi:type="dcterms:W3CDTF">2017-01-10T11:08:13Z</dcterms:modified>
</cp:coreProperties>
</file>