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118ADA"/>
    <a:srgbClr val="0E72B6"/>
    <a:srgbClr val="663300"/>
    <a:srgbClr val="4D0B15"/>
    <a:srgbClr val="E4DA9C"/>
    <a:srgbClr val="D3C35D"/>
    <a:srgbClr val="FCBB04"/>
    <a:srgbClr val="2D1C30"/>
    <a:srgbClr val="3B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/>
            </a:solidFill>
          </a:ln>
          <a:solidFill>
            <a:srgbClr val="E6000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056" y="1052736"/>
            <a:ext cx="8496944" cy="4648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C				</a:t>
            </a:r>
            <a:br>
              <a:rPr lang="en-GB" dirty="0">
                <a:solidFill>
                  <a:srgbClr val="FF0000"/>
                </a:solidFill>
                <a:latin typeface="Hand Me Down S (BRK)" pitchFamily="2" charset="0"/>
              </a:rPr>
            </a:br>
            <a:r>
              <a:rPr lang="en-GB" dirty="0" err="1">
                <a:latin typeface="Hand Me Down S (BRK)" pitchFamily="2" charset="0"/>
              </a:rPr>
              <a:t>Thumpety</a:t>
            </a:r>
            <a:r>
              <a:rPr lang="en-GB" dirty="0">
                <a:latin typeface="Hand Me Down S (BRK)" pitchFamily="2" charset="0"/>
              </a:rPr>
              <a:t> thump </a:t>
            </a:r>
            <a:r>
              <a:rPr lang="en-GB" dirty="0" err="1">
                <a:latin typeface="Hand Me Down S (BRK)" pitchFamily="2" charset="0"/>
              </a:rPr>
              <a:t>thump</a:t>
            </a:r>
            <a:r>
              <a:rPr lang="en-GB" dirty="0">
                <a:latin typeface="Hand Me Down S (BRK)" pitchFamily="2" charset="0"/>
              </a:rPr>
              <a:t>, </a:t>
            </a:r>
            <a:r>
              <a:rPr lang="en-GB" dirty="0" err="1">
                <a:latin typeface="Hand Me Down S (BRK)" pitchFamily="2" charset="0"/>
              </a:rPr>
              <a:t>thumpety</a:t>
            </a:r>
            <a:r>
              <a:rPr lang="en-GB" dirty="0">
                <a:latin typeface="Hand Me Down S (BRK)" pitchFamily="2" charset="0"/>
              </a:rPr>
              <a:t> thump </a:t>
            </a:r>
            <a:r>
              <a:rPr lang="en-GB" dirty="0" err="1">
                <a:latin typeface="Hand Me Down S (BRK)" pitchFamily="2" charset="0"/>
              </a:rPr>
              <a:t>thump</a:t>
            </a:r>
            <a:r>
              <a:rPr lang="en-GB" dirty="0">
                <a:latin typeface="Hand Me Down S (BRK)" pitchFamily="2" charset="0"/>
              </a:rPr>
              <a:t> </a:t>
            </a:r>
          </a:p>
          <a:p>
            <a:pPr marL="0" indent="0">
              <a:buNone/>
            </a:pPr>
            <a:r>
              <a:rPr lang="en-GB" dirty="0">
                <a:latin typeface="Hand Me Down S (BRK)" pitchFamily="2" charset="0"/>
              </a:rPr>
              <a:t>		  </a:t>
            </a: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  G</a:t>
            </a:r>
            <a:r>
              <a:rPr lang="en-GB" dirty="0">
                <a:latin typeface="Hand Me Down S (BRK)" pitchFamily="2" charset="0"/>
              </a:rPr>
              <a:t/>
            </a:r>
            <a:br>
              <a:rPr lang="en-GB" dirty="0">
                <a:latin typeface="Hand Me Down S (BRK)" pitchFamily="2" charset="0"/>
              </a:rPr>
            </a:br>
            <a:r>
              <a:rPr lang="en-GB" dirty="0">
                <a:latin typeface="Hand Me Down S (BRK)" pitchFamily="2" charset="0"/>
              </a:rPr>
              <a:t>Look at Frosty go,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G</a:t>
            </a:r>
          </a:p>
          <a:p>
            <a:pPr marL="0" indent="0">
              <a:buNone/>
            </a:pPr>
            <a:r>
              <a:rPr lang="en-GB" dirty="0" err="1">
                <a:latin typeface="Hand Me Down S (BRK)" pitchFamily="2" charset="0"/>
              </a:rPr>
              <a:t>Thumpety</a:t>
            </a:r>
            <a:r>
              <a:rPr lang="en-GB" dirty="0">
                <a:latin typeface="Hand Me Down S (BRK)" pitchFamily="2" charset="0"/>
              </a:rPr>
              <a:t> thump </a:t>
            </a:r>
            <a:r>
              <a:rPr lang="en-GB" dirty="0" err="1">
                <a:latin typeface="Hand Me Down S (BRK)" pitchFamily="2" charset="0"/>
              </a:rPr>
              <a:t>thump</a:t>
            </a:r>
            <a:r>
              <a:rPr lang="en-GB" dirty="0">
                <a:latin typeface="Hand Me Down S (BRK)" pitchFamily="2" charset="0"/>
              </a:rPr>
              <a:t>, </a:t>
            </a:r>
            <a:r>
              <a:rPr lang="en-GB" dirty="0" err="1">
                <a:latin typeface="Hand Me Down S (BRK)" pitchFamily="2" charset="0"/>
              </a:rPr>
              <a:t>thumpety</a:t>
            </a:r>
            <a:r>
              <a:rPr lang="en-GB" dirty="0">
                <a:latin typeface="Hand Me Down S (BRK)" pitchFamily="2" charset="0"/>
              </a:rPr>
              <a:t> thump </a:t>
            </a:r>
            <a:r>
              <a:rPr lang="en-GB" dirty="0" err="1">
                <a:latin typeface="Hand Me Down S (BRK)" pitchFamily="2" charset="0"/>
              </a:rPr>
              <a:t>thump</a:t>
            </a:r>
            <a:r>
              <a:rPr lang="en-GB" dirty="0">
                <a:latin typeface="Hand Me Down S (BRK)" pitchFamily="2" charset="0"/>
              </a:rPr>
              <a:t>, </a:t>
            </a:r>
          </a:p>
          <a:p>
            <a:pPr marL="0" indent="0">
              <a:buNone/>
            </a:pPr>
            <a:r>
              <a:rPr lang="en-GB" dirty="0">
                <a:latin typeface="Hand Me Down S (BRK)" pitchFamily="2" charset="0"/>
              </a:rPr>
              <a:t>		     </a:t>
            </a: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C</a:t>
            </a:r>
          </a:p>
          <a:p>
            <a:pPr marL="0" indent="0">
              <a:buNone/>
            </a:pPr>
            <a:r>
              <a:rPr lang="en-GB" dirty="0">
                <a:latin typeface="Hand Me Down S (BRK)" pitchFamily="2" charset="0"/>
              </a:rPr>
              <a:t>Over the hills of snow.</a:t>
            </a:r>
          </a:p>
          <a:p>
            <a:pPr marL="0" indent="0">
              <a:buNone/>
            </a:pPr>
            <a:r>
              <a:rPr lang="en-GB" dirty="0">
                <a:latin typeface="Hand Me Down S (BRK)" pitchFamily="2" charset="0"/>
              </a:rPr>
              <a:t/>
            </a:r>
            <a:br>
              <a:rPr lang="en-GB" dirty="0">
                <a:latin typeface="Hand Me Down S (BRK)" pitchFamily="2" charset="0"/>
              </a:rPr>
            </a:br>
            <a:endParaRPr lang="en-GB" dirty="0">
              <a:latin typeface="Hand Me Down S (BRK)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41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340768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C				    F          C</a:t>
            </a:r>
            <a:br>
              <a:rPr lang="en-GB" dirty="0">
                <a:solidFill>
                  <a:srgbClr val="FF0000"/>
                </a:solidFill>
                <a:latin typeface="Hand Me Down S (BRK)" pitchFamily="2" charset="0"/>
              </a:rPr>
            </a:br>
            <a:r>
              <a:rPr lang="en-GB" dirty="0">
                <a:latin typeface="Hand Me Down S (BRK)" pitchFamily="2" charset="0"/>
              </a:rPr>
              <a:t>Frosty the snowman was a jolly happy soul,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	   F			    C</a:t>
            </a:r>
            <a:br>
              <a:rPr lang="en-GB" dirty="0">
                <a:solidFill>
                  <a:srgbClr val="FF0000"/>
                </a:solidFill>
                <a:latin typeface="Hand Me Down S (BRK)" pitchFamily="2" charset="0"/>
              </a:rPr>
            </a:br>
            <a:r>
              <a:rPr lang="en-GB" dirty="0">
                <a:latin typeface="Hand Me Down S (BRK)" pitchFamily="2" charset="0"/>
              </a:rPr>
              <a:t>With a corncob pipe and a button nose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	   G			    C</a:t>
            </a:r>
            <a:br>
              <a:rPr lang="en-GB" dirty="0">
                <a:solidFill>
                  <a:srgbClr val="FF0000"/>
                </a:solidFill>
                <a:latin typeface="Hand Me Down S (BRK)" pitchFamily="2" charset="0"/>
              </a:rPr>
            </a:br>
            <a:r>
              <a:rPr lang="en-GB" dirty="0">
                <a:latin typeface="Hand Me Down S (BRK)" pitchFamily="2" charset="0"/>
              </a:rPr>
              <a:t>And two eyes made out of coal. </a:t>
            </a:r>
            <a:br>
              <a:rPr lang="en-GB" dirty="0">
                <a:latin typeface="Hand Me Down S (BRK)" pitchFamily="2" charset="0"/>
              </a:rPr>
            </a:br>
            <a:endParaRPr lang="en-GB" dirty="0">
              <a:latin typeface="Hand Me Down S (BRK)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417638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C				    F            C</a:t>
            </a:r>
            <a:br>
              <a:rPr lang="en-GB" dirty="0">
                <a:solidFill>
                  <a:srgbClr val="FF0000"/>
                </a:solidFill>
                <a:latin typeface="Hand Me Down S (BRK)" pitchFamily="2" charset="0"/>
              </a:rPr>
            </a:br>
            <a:r>
              <a:rPr lang="en-GB" dirty="0">
                <a:latin typeface="Hand Me Down S (BRK)" pitchFamily="2" charset="0"/>
              </a:rPr>
              <a:t>Frosty the snowman was fairy tale they say,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	   F			    	  C</a:t>
            </a:r>
            <a:br>
              <a:rPr lang="en-GB" dirty="0">
                <a:solidFill>
                  <a:srgbClr val="FF0000"/>
                </a:solidFill>
                <a:latin typeface="Hand Me Down S (BRK)" pitchFamily="2" charset="0"/>
              </a:rPr>
            </a:br>
            <a:r>
              <a:rPr lang="en-GB" dirty="0">
                <a:latin typeface="Hand Me Down S (BRK)" pitchFamily="2" charset="0"/>
              </a:rPr>
              <a:t>He was made of snow but the children know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	   G			    C</a:t>
            </a:r>
            <a:br>
              <a:rPr lang="en-GB" dirty="0">
                <a:solidFill>
                  <a:srgbClr val="FF0000"/>
                </a:solidFill>
                <a:latin typeface="Hand Me Down S (BRK)" pitchFamily="2" charset="0"/>
              </a:rPr>
            </a:br>
            <a:r>
              <a:rPr lang="en-GB" dirty="0">
                <a:latin typeface="Hand Me Down S (BRK)" pitchFamily="2" charset="0"/>
              </a:rPr>
              <a:t>How he came to life one day. </a:t>
            </a:r>
            <a:br>
              <a:rPr lang="en-GB" dirty="0">
                <a:latin typeface="Hand Me Down S (BRK)" pitchFamily="2" charset="0"/>
              </a:rPr>
            </a:br>
            <a:endParaRPr lang="en-GB" dirty="0">
              <a:latin typeface="Hand Me Down S (BRK)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13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417638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Hand Me Down S (BRK)" pitchFamily="2" charset="0"/>
              </a:rPr>
              <a:t>There must have been some magic </a:t>
            </a: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F C</a:t>
            </a:r>
            <a:r>
              <a:rPr lang="en-GB" dirty="0">
                <a:latin typeface="Hand Me Down S (BRK)" pitchFamily="2" charset="0"/>
              </a:rPr>
              <a:t> </a:t>
            </a:r>
          </a:p>
          <a:p>
            <a:pPr marL="0" indent="0">
              <a:buNone/>
            </a:pPr>
            <a:r>
              <a:rPr lang="en-GB" dirty="0">
                <a:latin typeface="Hand Me Down S (BRK)" pitchFamily="2" charset="0"/>
              </a:rPr>
              <a:t>in that old silk hat they found. </a:t>
            </a: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A7 </a:t>
            </a:r>
            <a:r>
              <a:rPr lang="en-GB" dirty="0" err="1">
                <a:solidFill>
                  <a:srgbClr val="FF0000"/>
                </a:solidFill>
                <a:latin typeface="Hand Me Down S (BRK)" pitchFamily="2" charset="0"/>
              </a:rPr>
              <a:t>Dm</a:t>
            </a: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 G7 C</a:t>
            </a:r>
          </a:p>
          <a:p>
            <a:pPr marL="0" indent="0">
              <a:buNone/>
            </a:pPr>
            <a:r>
              <a:rPr lang="en-GB" dirty="0">
                <a:latin typeface="Hand Me Down S (BRK)" pitchFamily="2" charset="0"/>
              </a:rPr>
              <a:t>For when they placed it on his head,  </a:t>
            </a: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G</a:t>
            </a:r>
          </a:p>
          <a:p>
            <a:pPr marL="0" indent="0">
              <a:buNone/>
            </a:pPr>
            <a:r>
              <a:rPr lang="en-GB" dirty="0">
                <a:latin typeface="Hand Me Down S (BRK)" pitchFamily="2" charset="0"/>
              </a:rPr>
              <a:t>He began to dance around. </a:t>
            </a: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Am D7 G7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458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417638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C				    F            C</a:t>
            </a:r>
            <a:br>
              <a:rPr lang="en-GB" dirty="0">
                <a:solidFill>
                  <a:srgbClr val="FF0000"/>
                </a:solidFill>
                <a:latin typeface="Hand Me Down S (BRK)" pitchFamily="2" charset="0"/>
              </a:rPr>
            </a:br>
            <a:r>
              <a:rPr lang="en-GB" dirty="0">
                <a:latin typeface="Hand Me Down S (BRK)" pitchFamily="2" charset="0"/>
              </a:rPr>
              <a:t>Frosty the snowman was alive as he could be,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	   F			    	  C</a:t>
            </a:r>
            <a:br>
              <a:rPr lang="en-GB" dirty="0">
                <a:solidFill>
                  <a:srgbClr val="FF0000"/>
                </a:solidFill>
                <a:latin typeface="Hand Me Down S (BRK)" pitchFamily="2" charset="0"/>
              </a:rPr>
            </a:br>
            <a:r>
              <a:rPr lang="en-GB" dirty="0">
                <a:latin typeface="Hand Me Down S (BRK)" pitchFamily="2" charset="0"/>
              </a:rPr>
              <a:t>And the children say he could laugh and play,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	   G			    C</a:t>
            </a:r>
            <a:br>
              <a:rPr lang="en-GB" dirty="0">
                <a:solidFill>
                  <a:srgbClr val="FF0000"/>
                </a:solidFill>
                <a:latin typeface="Hand Me Down S (BRK)" pitchFamily="2" charset="0"/>
              </a:rPr>
            </a:br>
            <a:r>
              <a:rPr lang="en-GB" dirty="0">
                <a:latin typeface="Hand Me Down S (BRK)" pitchFamily="2" charset="0"/>
              </a:rPr>
              <a:t>Just the same as you and me.</a:t>
            </a:r>
            <a:br>
              <a:rPr lang="en-GB" dirty="0">
                <a:latin typeface="Hand Me Down S (BRK)" pitchFamily="2" charset="0"/>
              </a:rPr>
            </a:br>
            <a:endParaRPr lang="en-GB" dirty="0">
              <a:latin typeface="Hand Me Down S (BRK)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98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056" y="1052736"/>
            <a:ext cx="8496944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C				    F            C</a:t>
            </a:r>
            <a:br>
              <a:rPr lang="en-GB" dirty="0">
                <a:solidFill>
                  <a:srgbClr val="FF0000"/>
                </a:solidFill>
                <a:latin typeface="Hand Me Down S (BRK)" pitchFamily="2" charset="0"/>
              </a:rPr>
            </a:br>
            <a:r>
              <a:rPr lang="en-GB" dirty="0">
                <a:latin typeface="Hand Me Down S (BRK)" pitchFamily="2" charset="0"/>
              </a:rPr>
              <a:t>Frosty the snowman knew the sun was hot that day,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	 F			    	 C</a:t>
            </a:r>
            <a:br>
              <a:rPr lang="en-GB" dirty="0">
                <a:solidFill>
                  <a:srgbClr val="FF0000"/>
                </a:solidFill>
                <a:latin typeface="Hand Me Down S (BRK)" pitchFamily="2" charset="0"/>
              </a:rPr>
            </a:br>
            <a:r>
              <a:rPr lang="en-GB" dirty="0">
                <a:latin typeface="Hand Me Down S (BRK)" pitchFamily="2" charset="0"/>
              </a:rPr>
              <a:t>As he </a:t>
            </a:r>
            <a:r>
              <a:rPr lang="en-GB" dirty="0" err="1">
                <a:latin typeface="Hand Me Down S (BRK)" pitchFamily="2" charset="0"/>
              </a:rPr>
              <a:t>said,”Let’s</a:t>
            </a:r>
            <a:r>
              <a:rPr lang="en-GB" dirty="0">
                <a:latin typeface="Hand Me Down S (BRK)" pitchFamily="2" charset="0"/>
              </a:rPr>
              <a:t> run, we can have some fun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	   G		   C</a:t>
            </a:r>
            <a:br>
              <a:rPr lang="en-GB" dirty="0">
                <a:solidFill>
                  <a:srgbClr val="FF0000"/>
                </a:solidFill>
                <a:latin typeface="Hand Me Down S (BRK)" pitchFamily="2" charset="0"/>
              </a:rPr>
            </a:br>
            <a:r>
              <a:rPr lang="en-GB" dirty="0">
                <a:latin typeface="Hand Me Down S (BRK)" pitchFamily="2" charset="0"/>
              </a:rPr>
              <a:t>Now before I melt away.</a:t>
            </a:r>
            <a:br>
              <a:rPr lang="en-GB" dirty="0">
                <a:latin typeface="Hand Me Down S (BRK)" pitchFamily="2" charset="0"/>
              </a:rPr>
            </a:br>
            <a:endParaRPr lang="en-GB" dirty="0">
              <a:latin typeface="Hand Me Down S (BRK)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00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056" y="1052736"/>
            <a:ext cx="8496944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C				    F            C</a:t>
            </a:r>
            <a:br>
              <a:rPr lang="en-GB" dirty="0">
                <a:solidFill>
                  <a:srgbClr val="FF0000"/>
                </a:solidFill>
                <a:latin typeface="Hand Me Down S (BRK)" pitchFamily="2" charset="0"/>
              </a:rPr>
            </a:br>
            <a:r>
              <a:rPr lang="en-GB" dirty="0">
                <a:latin typeface="Hand Me Down S (BRK)" pitchFamily="2" charset="0"/>
              </a:rPr>
              <a:t>Down to the village with a broomstick in his hand,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	 F			    	 C</a:t>
            </a:r>
            <a:br>
              <a:rPr lang="en-GB" dirty="0">
                <a:solidFill>
                  <a:srgbClr val="FF0000"/>
                </a:solidFill>
                <a:latin typeface="Hand Me Down S (BRK)" pitchFamily="2" charset="0"/>
              </a:rPr>
            </a:br>
            <a:r>
              <a:rPr lang="en-GB" dirty="0">
                <a:latin typeface="Hand Me Down S (BRK)" pitchFamily="2" charset="0"/>
              </a:rPr>
              <a:t>Running here and there all around the square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	   G		   C</a:t>
            </a:r>
            <a:br>
              <a:rPr lang="en-GB" dirty="0">
                <a:solidFill>
                  <a:srgbClr val="FF0000"/>
                </a:solidFill>
                <a:latin typeface="Hand Me Down S (BRK)" pitchFamily="2" charset="0"/>
              </a:rPr>
            </a:br>
            <a:r>
              <a:rPr lang="en-GB" dirty="0">
                <a:latin typeface="Hand Me Down S (BRK)" pitchFamily="2" charset="0"/>
              </a:rPr>
              <a:t>Saying “Catch me if you can!”</a:t>
            </a:r>
            <a:br>
              <a:rPr lang="en-GB" dirty="0">
                <a:latin typeface="Hand Me Down S (BRK)" pitchFamily="2" charset="0"/>
              </a:rPr>
            </a:br>
            <a:endParaRPr lang="en-GB" dirty="0">
              <a:latin typeface="Hand Me Down S (BRK)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02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417638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Hand Me Down S (BRK)" pitchFamily="2" charset="0"/>
              </a:rPr>
              <a:t>He led them down the streets of town </a:t>
            </a: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F C</a:t>
            </a:r>
            <a:r>
              <a:rPr lang="en-GB" dirty="0">
                <a:latin typeface="Hand Me Down S (BRK)" pitchFamily="2" charset="0"/>
              </a:rPr>
              <a:t> </a:t>
            </a:r>
          </a:p>
          <a:p>
            <a:pPr marL="0" indent="0">
              <a:buNone/>
            </a:pPr>
            <a:r>
              <a:rPr lang="en-GB" dirty="0">
                <a:latin typeface="Hand Me Down S (BRK)" pitchFamily="2" charset="0"/>
              </a:rPr>
              <a:t>Right to the traffic cop. </a:t>
            </a: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A7 </a:t>
            </a:r>
            <a:r>
              <a:rPr lang="en-GB" dirty="0" err="1">
                <a:solidFill>
                  <a:srgbClr val="FF0000"/>
                </a:solidFill>
                <a:latin typeface="Hand Me Down S (BRK)" pitchFamily="2" charset="0"/>
              </a:rPr>
              <a:t>Dm</a:t>
            </a: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 G7 C</a:t>
            </a:r>
          </a:p>
          <a:p>
            <a:pPr marL="0" indent="0">
              <a:buNone/>
            </a:pPr>
            <a:r>
              <a:rPr lang="en-GB" dirty="0">
                <a:latin typeface="Hand Me Down S (BRK)" pitchFamily="2" charset="0"/>
              </a:rPr>
              <a:t>And he only paused a moment when,  </a:t>
            </a: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G</a:t>
            </a:r>
          </a:p>
          <a:p>
            <a:pPr marL="0" indent="0">
              <a:buNone/>
            </a:pPr>
            <a:r>
              <a:rPr lang="en-GB" dirty="0">
                <a:latin typeface="Hand Me Down S (BRK)" pitchFamily="2" charset="0"/>
              </a:rPr>
              <a:t>He heard him holler ‘Stop!’ </a:t>
            </a: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Am D7 G7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88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Frosty the Snowman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056" y="1052736"/>
            <a:ext cx="8496944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C				    F            C</a:t>
            </a:r>
            <a:br>
              <a:rPr lang="en-GB" dirty="0">
                <a:solidFill>
                  <a:srgbClr val="FF0000"/>
                </a:solidFill>
                <a:latin typeface="Hand Me Down S (BRK)" pitchFamily="2" charset="0"/>
              </a:rPr>
            </a:br>
            <a:r>
              <a:rPr lang="en-GB" dirty="0">
                <a:latin typeface="Hand Me Down S (BRK)" pitchFamily="2" charset="0"/>
              </a:rPr>
              <a:t>Frosty the snowman had to hurry on his way,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	 F			    	 C</a:t>
            </a:r>
            <a:br>
              <a:rPr lang="en-GB" dirty="0">
                <a:solidFill>
                  <a:srgbClr val="FF0000"/>
                </a:solidFill>
                <a:latin typeface="Hand Me Down S (BRK)" pitchFamily="2" charset="0"/>
              </a:rPr>
            </a:br>
            <a:r>
              <a:rPr lang="en-GB" dirty="0">
                <a:latin typeface="Hand Me Down S (BRK)" pitchFamily="2" charset="0"/>
              </a:rPr>
              <a:t>But he waved goodbye saying “Please don’t cry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Hand Me Down S (BRK)" pitchFamily="2" charset="0"/>
              </a:rPr>
              <a:t>	 G		      C</a:t>
            </a:r>
            <a:br>
              <a:rPr lang="en-GB" dirty="0">
                <a:solidFill>
                  <a:srgbClr val="FF0000"/>
                </a:solidFill>
                <a:latin typeface="Hand Me Down S (BRK)" pitchFamily="2" charset="0"/>
              </a:rPr>
            </a:br>
            <a:r>
              <a:rPr lang="en-GB" dirty="0">
                <a:latin typeface="Hand Me Down S (BRK)" pitchFamily="2" charset="0"/>
              </a:rPr>
              <a:t>Ill be back again some day.”</a:t>
            </a:r>
            <a:br>
              <a:rPr lang="en-GB" dirty="0">
                <a:latin typeface="Hand Me Down S (BRK)" pitchFamily="2" charset="0"/>
              </a:rPr>
            </a:br>
            <a:endParaRPr lang="en-GB" dirty="0">
              <a:latin typeface="Hand Me Down S (BRK)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13878"/>
      </p:ext>
    </p:extLst>
  </p:cSld>
  <p:clrMapOvr>
    <a:masterClrMapping/>
  </p:clrMapOvr>
</p:sld>
</file>

<file path=ppt/theme/theme1.xml><?xml version="1.0" encoding="utf-8"?>
<a:theme xmlns:a="http://schemas.openxmlformats.org/drawingml/2006/main" name="Food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Snowman-PowerPoint-Template</Template>
  <TotalTime>30</TotalTime>
  <Words>115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Food-PowerPoint-Template</vt:lpstr>
      <vt:lpstr>Frosty the Snowman</vt:lpstr>
      <vt:lpstr>Frosty the Snowman</vt:lpstr>
      <vt:lpstr>Frosty the Snowman</vt:lpstr>
      <vt:lpstr>Frosty the Snowman</vt:lpstr>
      <vt:lpstr>Frosty the Snowman</vt:lpstr>
      <vt:lpstr>Frosty the Snowman</vt:lpstr>
      <vt:lpstr>Frosty the Snowman</vt:lpstr>
      <vt:lpstr>Frosty the Snowman</vt:lpstr>
      <vt:lpstr>Frosty the Snowman</vt:lpstr>
      <vt:lpstr>Frosty the Snowman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Frosty the Snowman</dc:title>
  <dc:creator>Lee Muncaster</dc:creator>
  <cp:lastModifiedBy>Brookes, Paula</cp:lastModifiedBy>
  <cp:revision>4</cp:revision>
  <dcterms:created xsi:type="dcterms:W3CDTF">2016-11-22T15:33:34Z</dcterms:created>
  <dcterms:modified xsi:type="dcterms:W3CDTF">2017-01-10T11:07:34Z</dcterms:modified>
</cp:coreProperties>
</file>